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1088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044A4-10C3-4FED-A21E-585DCD39B5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968977"/>
            <a:ext cx="8791575" cy="540985"/>
          </a:xfrm>
        </p:spPr>
        <p:txBody>
          <a:bodyPr>
            <a:noAutofit/>
          </a:bodyPr>
          <a:lstStyle/>
          <a:p>
            <a:pPr algn="ctr"/>
            <a:r>
              <a:rPr lang="en-US" sz="4500" b="1" dirty="0"/>
              <a:t>Can Machine Learning Beat the Vegas Spread for NFL Games?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9436F-3333-405D-9ECA-B757AA221F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Applied Machine Learning (i526)</a:t>
            </a:r>
          </a:p>
          <a:p>
            <a:r>
              <a:rPr lang="en-US" dirty="0"/>
              <a:t>Final Project proposal: </a:t>
            </a:r>
            <a:r>
              <a:rPr lang="en-US" dirty="0" err="1"/>
              <a:t>PHAse</a:t>
            </a:r>
            <a:r>
              <a:rPr lang="en-US" dirty="0"/>
              <a:t> 1</a:t>
            </a:r>
          </a:p>
          <a:p>
            <a:r>
              <a:rPr lang="en-US" dirty="0"/>
              <a:t>By: </a:t>
            </a:r>
            <a:r>
              <a:rPr lang="en-US" dirty="0" err="1"/>
              <a:t>Shivam</a:t>
            </a:r>
            <a:r>
              <a:rPr lang="en-US" dirty="0"/>
              <a:t> Kapadia, Felix </a:t>
            </a:r>
            <a:r>
              <a:rPr lang="en-US" dirty="0" err="1"/>
              <a:t>kikaya</a:t>
            </a:r>
            <a:r>
              <a:rPr lang="en-US" dirty="0"/>
              <a:t> and Peter Russell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866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044A4-10C3-4FED-A21E-585DCD39B5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7401" y="564443"/>
            <a:ext cx="8791575" cy="540985"/>
          </a:xfrm>
        </p:spPr>
        <p:txBody>
          <a:bodyPr>
            <a:noAutofit/>
          </a:bodyPr>
          <a:lstStyle/>
          <a:p>
            <a:pPr algn="ctr"/>
            <a:r>
              <a:rPr lang="en-US" sz="4500" dirty="0"/>
              <a:t>Dataset Description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9436F-3333-405D-9ECA-B757AA221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9936" y="1321681"/>
            <a:ext cx="8791575" cy="4971875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u="sng" dirty="0">
                <a:solidFill>
                  <a:schemeClr val="tx2">
                    <a:lumMod val="20000"/>
                    <a:lumOff val="80000"/>
                  </a:schemeClr>
                </a:solidFill>
              </a:rPr>
              <a:t>Three datasets: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NFL Stadium Information (100 x 15)</a:t>
            </a:r>
            <a:endParaRPr lang="en-US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Name, Location, Open/Close, Type, Address, Weather Station Code, Weather Type, Capacity, Surface, Longitude, Latitude</a:t>
            </a:r>
          </a:p>
          <a:p>
            <a:pPr lvl="2" algn="l"/>
            <a:endParaRPr lang="en-US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NFL Teams (41 x 8)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Name (Short and Long), Conference, Division, Conference (pre-2002), Division (pre-2002)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Scores (12.4k x 17)</a:t>
            </a:r>
            <a:endParaRPr lang="en-US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Date, Season, Week, Team Home, Team Away, Stadium, Favorite, Spread (Favorite), Over/Under Line, Weather, Wind, Humidity, Score, Stadium, Playoff/Regular Season</a:t>
            </a:r>
          </a:p>
          <a:p>
            <a:endParaRPr lang="en-US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391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044A4-10C3-4FED-A21E-585DCD39B5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7401" y="564443"/>
            <a:ext cx="8791575" cy="540985"/>
          </a:xfrm>
        </p:spPr>
        <p:txBody>
          <a:bodyPr>
            <a:noAutofit/>
          </a:bodyPr>
          <a:lstStyle/>
          <a:p>
            <a:pPr algn="ctr"/>
            <a:r>
              <a:rPr lang="en-US" sz="4500" dirty="0"/>
              <a:t>EDA: NFL TEAMS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9436F-3333-405D-9ECA-B757AA221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9936" y="1321681"/>
            <a:ext cx="9581797" cy="4971875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NFL Teams: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33 unique teams through all eras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7 teams have moved locations (Cardinals had the most with 3 moves)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8 teams are no longer in existence over our dataset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1 team was added during the dataset (Houston Texans in 2002)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NFL Divisions: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After 2002, the NFL expanded the number of divisions from 6 to 8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16 teams changed divisions in 2002 when the NFL shifted division composition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NFL Conferences: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2 major conferences (NFC, AFC)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Only one change after 2002 (Seattle </a:t>
            </a:r>
            <a:r>
              <a:rPr lang="en-US">
                <a:solidFill>
                  <a:schemeClr val="tx2">
                    <a:lumMod val="20000"/>
                    <a:lumOff val="80000"/>
                  </a:schemeClr>
                </a:solidFill>
              </a:rPr>
              <a:t>Seahawks from AFC to NFC)</a:t>
            </a:r>
            <a:endParaRPr lang="en-US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854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9456B-7126-5A46-9870-B82F2A147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Eda: </a:t>
            </a:r>
            <a:r>
              <a:rPr lang="en-US" dirty="0" err="1"/>
              <a:t>nfl</a:t>
            </a:r>
            <a:r>
              <a:rPr lang="en-US" dirty="0"/>
              <a:t>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86E21-47E6-FB4D-8ACD-682F48E8F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51313"/>
          </a:xfrm>
        </p:spPr>
        <p:txBody>
          <a:bodyPr/>
          <a:lstStyle/>
          <a:p>
            <a:r>
              <a:rPr lang="en-US" dirty="0"/>
              <a:t>The dataset contains 13 columns and 9181 rows</a:t>
            </a:r>
          </a:p>
          <a:p>
            <a:r>
              <a:rPr lang="en-US" dirty="0"/>
              <a:t>The data contains 5 categorical value columns, one Boolean, and 7 numerical value columns</a:t>
            </a:r>
          </a:p>
          <a:p>
            <a:r>
              <a:rPr lang="en-US" dirty="0" err="1"/>
              <a:t>Scoreway</a:t>
            </a:r>
            <a:r>
              <a:rPr lang="en-US" dirty="0"/>
              <a:t> and </a:t>
            </a:r>
            <a:r>
              <a:rPr lang="en-US" dirty="0" err="1"/>
              <a:t>Scorehome</a:t>
            </a:r>
            <a:r>
              <a:rPr lang="en-US" dirty="0"/>
              <a:t> had the highest </a:t>
            </a:r>
          </a:p>
          <a:p>
            <a:pPr marL="0" indent="0">
              <a:buNone/>
            </a:pPr>
            <a:r>
              <a:rPr lang="en-US" dirty="0"/>
              <a:t>    correlations to the point spread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0DCA6A-A6E3-4041-BD70-B7AC4C05C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877" y="3332014"/>
            <a:ext cx="2684585" cy="283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74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306CE-F26C-6945-931A-3375B3BA3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EDA: NFL SCORES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83C3C6-620A-AA49-A97D-CBC0AC42D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641" y="1688123"/>
            <a:ext cx="7679774" cy="511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41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6" name="Rectangle 15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002984-A46A-486D-A769-735E1C69F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/>
              <a:t>EDA for NFL Stadiums	</a:t>
            </a:r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A558B4FA-C404-4FDF-91FE-6E3660839C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72" r="16957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2013859-055F-4474-9D6F-2374DE743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1800" dirty="0"/>
              <a:t>Created a map of the lifespan of stadiums and the locations all over US.</a:t>
            </a:r>
          </a:p>
          <a:p>
            <a:r>
              <a:rPr lang="en-US" sz="1800" dirty="0"/>
              <a:t>Created a graph of weather types at the stadiums</a:t>
            </a:r>
          </a:p>
        </p:txBody>
      </p:sp>
    </p:spTree>
    <p:extLst>
      <p:ext uri="{BB962C8B-B14F-4D97-AF65-F5344CB8AC3E}">
        <p14:creationId xmlns:p14="http://schemas.microsoft.com/office/powerpoint/2010/main" val="2280657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B96FF-2BDB-46F2-85A2-78CBAFC3E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&amp;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D2E17-FE61-4040-8FD3-CDAFBCE2C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Cleaned the data to remove unnecessary data. </a:t>
            </a:r>
          </a:p>
          <a:p>
            <a:r>
              <a:rPr lang="en-US" dirty="0"/>
              <a:t>Feature Engineering</a:t>
            </a:r>
          </a:p>
          <a:p>
            <a:pPr lvl="1"/>
            <a:r>
              <a:rPr lang="en-US" dirty="0"/>
              <a:t>Merge playoff games into schedule weeks.</a:t>
            </a:r>
          </a:p>
          <a:p>
            <a:pPr lvl="1"/>
            <a:r>
              <a:rPr lang="en-US" dirty="0"/>
              <a:t>Created a home team differential result table for the target</a:t>
            </a:r>
          </a:p>
          <a:p>
            <a:r>
              <a:rPr lang="en-US" dirty="0"/>
              <a:t>Scaled the data.</a:t>
            </a:r>
          </a:p>
          <a:p>
            <a:r>
              <a:rPr lang="en-US" dirty="0"/>
              <a:t>Used one hot encoding to encode the categorical values.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537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DE5F4-F570-4E61-95F9-FA1EA09A4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29C38-DDAA-4462-AD7C-443CD3850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Could not find weekly stats to input into the data set.</a:t>
            </a:r>
          </a:p>
          <a:p>
            <a:r>
              <a:rPr lang="en-US" dirty="0"/>
              <a:t>Had a few problems categorizing a few variables.</a:t>
            </a:r>
          </a:p>
          <a:p>
            <a:r>
              <a:rPr lang="en-US" dirty="0"/>
              <a:t>Could not input a few models into the pipeline so still doing the fitting and predicting manually. </a:t>
            </a:r>
          </a:p>
          <a:p>
            <a:r>
              <a:rPr lang="en-US" dirty="0"/>
              <a:t> Could not perform a </a:t>
            </a:r>
            <a:r>
              <a:rPr lang="en-US" dirty="0" err="1"/>
              <a:t>ttest</a:t>
            </a:r>
            <a:r>
              <a:rPr lang="en-US" dirty="0"/>
              <a:t> due to not similar pipelines.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822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B3824-59D1-4911-B4CB-620B6493A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plans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45CC6-D988-4C1A-B406-BE78F5BDF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unified Machine Learning pipeline to fit a list of models and perform </a:t>
            </a:r>
            <a:r>
              <a:rPr lang="en-US" dirty="0" err="1"/>
              <a:t>GridSearchCV</a:t>
            </a:r>
            <a:r>
              <a:rPr lang="en-US" dirty="0"/>
              <a:t> on it for the best hyperparameters. </a:t>
            </a:r>
          </a:p>
          <a:p>
            <a:r>
              <a:rPr lang="en-US" dirty="0"/>
              <a:t>Create a few new features into the pipeline and improve results.</a:t>
            </a:r>
          </a:p>
          <a:p>
            <a:r>
              <a:rPr lang="en-US" dirty="0"/>
              <a:t>Perform better analytics into the models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685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27</TotalTime>
  <Words>456</Words>
  <Application>Microsoft Office PowerPoint</Application>
  <PresentationFormat>Widescreen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Tw Cen MT</vt:lpstr>
      <vt:lpstr>Circuit</vt:lpstr>
      <vt:lpstr>Can Machine Learning Beat the Vegas Spread for NFL Games?</vt:lpstr>
      <vt:lpstr>Dataset Description</vt:lpstr>
      <vt:lpstr>EDA: NFL TEAMS</vt:lpstr>
      <vt:lpstr>Eda: nfl scores</vt:lpstr>
      <vt:lpstr>EDA: NFL SCORES</vt:lpstr>
      <vt:lpstr>EDA for NFL Stadiums </vt:lpstr>
      <vt:lpstr>Data cleaning &amp; Pipeline</vt:lpstr>
      <vt:lpstr>Problems </vt:lpstr>
      <vt:lpstr>Future plans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Machine Learning Beat the Vegas Spread for NFL Games?</dc:title>
  <dc:creator>Russell Jr, Peter John</dc:creator>
  <cp:lastModifiedBy>Shivam Kapadia</cp:lastModifiedBy>
  <cp:revision>12</cp:revision>
  <dcterms:created xsi:type="dcterms:W3CDTF">2018-11-17T19:51:40Z</dcterms:created>
  <dcterms:modified xsi:type="dcterms:W3CDTF">2018-11-18T04:56:37Z</dcterms:modified>
</cp:coreProperties>
</file>

<file path=docProps/thumbnail.jpeg>
</file>